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ed Hat Display Bold" panose="020B0604020202020204" charset="0"/>
      <p:regular r:id="rId7"/>
    </p:embeddedFont>
    <p:embeddedFont>
      <p:font typeface="Brice BoldCondensed" panose="020B0604020202020204" charset="0"/>
      <p:regular r:id="rId8"/>
    </p:embeddedFont>
    <p:embeddedFont>
      <p:font typeface="Aileron Bold" panose="020B0604020202020204" charset="0"/>
      <p:regular r:id="rId9"/>
    </p:embeddedFont>
    <p:embeddedFont>
      <p:font typeface="Red Hat Display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41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8.jpeg"/><Relationship Id="rId23" Type="http://schemas.openxmlformats.org/officeDocument/2006/relationships/image" Target="../media/image22.svg"/><Relationship Id="rId28" Type="http://schemas.openxmlformats.org/officeDocument/2006/relationships/image" Target="../media/image15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Relationship Id="rId27" Type="http://schemas.openxmlformats.org/officeDocument/2006/relationships/image" Target="../media/image26.svg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7423">
            <a:off x="-285904" y="8986786"/>
            <a:ext cx="1329049" cy="1548680"/>
          </a:xfrm>
          <a:custGeom>
            <a:avLst/>
            <a:gdLst/>
            <a:ahLst/>
            <a:cxnLst/>
            <a:rect l="l" t="t" r="r" b="b"/>
            <a:pathLst>
              <a:path w="1329049" h="1548680">
                <a:moveTo>
                  <a:pt x="0" y="0"/>
                </a:moveTo>
                <a:lnTo>
                  <a:pt x="1329049" y="0"/>
                </a:lnTo>
                <a:lnTo>
                  <a:pt x="1329049" y="1548679"/>
                </a:lnTo>
                <a:lnTo>
                  <a:pt x="0" y="15486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80632" y="5864904"/>
            <a:ext cx="6188741" cy="3330148"/>
            <a:chOff x="0" y="0"/>
            <a:chExt cx="5448687" cy="2931927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5381377" cy="2863347"/>
            </a:xfrm>
            <a:custGeom>
              <a:avLst/>
              <a:gdLst/>
              <a:ahLst/>
              <a:cxnLst/>
              <a:rect l="l" t="t" r="r" b="b"/>
              <a:pathLst>
                <a:path w="5381377" h="2863347">
                  <a:moveTo>
                    <a:pt x="43180" y="2863347"/>
                  </a:moveTo>
                  <a:lnTo>
                    <a:pt x="5338197" y="2863347"/>
                  </a:lnTo>
                  <a:cubicBezTo>
                    <a:pt x="5362327" y="2863347"/>
                    <a:pt x="5381377" y="2844297"/>
                    <a:pt x="5381377" y="2820167"/>
                  </a:cubicBezTo>
                  <a:lnTo>
                    <a:pt x="5381377" y="43180"/>
                  </a:lnTo>
                  <a:cubicBezTo>
                    <a:pt x="5381377" y="19050"/>
                    <a:pt x="5362327" y="0"/>
                    <a:pt x="533819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2820167"/>
                  </a:lnTo>
                  <a:cubicBezTo>
                    <a:pt x="0" y="2844297"/>
                    <a:pt x="19050" y="2863347"/>
                    <a:pt x="43180" y="286334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448687" cy="2931927"/>
            </a:xfrm>
            <a:custGeom>
              <a:avLst/>
              <a:gdLst/>
              <a:ahLst/>
              <a:cxnLst/>
              <a:rect l="l" t="t" r="r" b="b"/>
              <a:pathLst>
                <a:path w="5448687" h="2931927">
                  <a:moveTo>
                    <a:pt x="5405507" y="44450"/>
                  </a:moveTo>
                  <a:cubicBezTo>
                    <a:pt x="5400427" y="19050"/>
                    <a:pt x="5377567" y="0"/>
                    <a:pt x="535089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2832867"/>
                  </a:lnTo>
                  <a:cubicBezTo>
                    <a:pt x="0" y="2859537"/>
                    <a:pt x="17780" y="2881127"/>
                    <a:pt x="43180" y="2887477"/>
                  </a:cubicBezTo>
                  <a:cubicBezTo>
                    <a:pt x="48260" y="2912877"/>
                    <a:pt x="71120" y="2931927"/>
                    <a:pt x="97790" y="2931927"/>
                  </a:cubicBezTo>
                  <a:lnTo>
                    <a:pt x="5392807" y="2931927"/>
                  </a:lnTo>
                  <a:cubicBezTo>
                    <a:pt x="5423287" y="2931927"/>
                    <a:pt x="5448687" y="2906527"/>
                    <a:pt x="5448687" y="2876047"/>
                  </a:cubicBezTo>
                  <a:lnTo>
                    <a:pt x="5448687" y="99060"/>
                  </a:lnTo>
                  <a:cubicBezTo>
                    <a:pt x="5448687" y="72390"/>
                    <a:pt x="5430907" y="50800"/>
                    <a:pt x="5405507" y="44450"/>
                  </a:cubicBezTo>
                  <a:close/>
                  <a:moveTo>
                    <a:pt x="12700" y="283286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5350897" y="12700"/>
                  </a:lnTo>
                  <a:cubicBezTo>
                    <a:pt x="5375027" y="12700"/>
                    <a:pt x="5394077" y="31750"/>
                    <a:pt x="5394077" y="55880"/>
                  </a:cubicBezTo>
                  <a:lnTo>
                    <a:pt x="5394077" y="2832867"/>
                  </a:lnTo>
                  <a:cubicBezTo>
                    <a:pt x="5394077" y="2856997"/>
                    <a:pt x="5375027" y="2876047"/>
                    <a:pt x="5350897" y="2876047"/>
                  </a:cubicBezTo>
                  <a:lnTo>
                    <a:pt x="55880" y="2876047"/>
                  </a:lnTo>
                  <a:cubicBezTo>
                    <a:pt x="31750" y="2876047"/>
                    <a:pt x="12700" y="2856997"/>
                    <a:pt x="12700" y="2832867"/>
                  </a:cubicBezTo>
                  <a:close/>
                </a:path>
              </a:pathLst>
            </a:custGeom>
            <a:solidFill>
              <a:srgbClr val="00000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64176" y="5490112"/>
            <a:ext cx="2962943" cy="856161"/>
            <a:chOff x="0" y="0"/>
            <a:chExt cx="6631076" cy="1916090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6605677" cy="1890690"/>
            </a:xfrm>
            <a:custGeom>
              <a:avLst/>
              <a:gdLst/>
              <a:ahLst/>
              <a:cxnLst/>
              <a:rect l="l" t="t" r="r" b="b"/>
              <a:pathLst>
                <a:path w="6605677" h="1890690">
                  <a:moveTo>
                    <a:pt x="5648731" y="1890690"/>
                  </a:moveTo>
                  <a:lnTo>
                    <a:pt x="956945" y="1890690"/>
                  </a:lnTo>
                  <a:cubicBezTo>
                    <a:pt x="428371" y="1890690"/>
                    <a:pt x="0" y="1462192"/>
                    <a:pt x="0" y="9453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5648731" y="0"/>
                  </a:lnTo>
                  <a:cubicBezTo>
                    <a:pt x="6177178" y="0"/>
                    <a:pt x="6605677" y="428371"/>
                    <a:pt x="6605677" y="945345"/>
                  </a:cubicBezTo>
                  <a:cubicBezTo>
                    <a:pt x="6605677" y="1462192"/>
                    <a:pt x="6177178" y="1890690"/>
                    <a:pt x="5648731" y="1890690"/>
                  </a:cubicBezTo>
                  <a:close/>
                </a:path>
              </a:pathLst>
            </a:custGeom>
            <a:solidFill>
              <a:srgbClr val="FF823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631077" cy="1916090"/>
            </a:xfrm>
            <a:custGeom>
              <a:avLst/>
              <a:gdLst/>
              <a:ahLst/>
              <a:cxnLst/>
              <a:rect l="l" t="t" r="r" b="b"/>
              <a:pathLst>
                <a:path w="6631077" h="1916090">
                  <a:moveTo>
                    <a:pt x="5661431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958045"/>
                  </a:cubicBezTo>
                  <a:cubicBezTo>
                    <a:pt x="0" y="1481115"/>
                    <a:pt x="434975" y="1916090"/>
                    <a:pt x="969645" y="1916090"/>
                  </a:cubicBezTo>
                  <a:lnTo>
                    <a:pt x="5661431" y="1916090"/>
                  </a:lnTo>
                  <a:cubicBezTo>
                    <a:pt x="6196101" y="1916090"/>
                    <a:pt x="6631077" y="1481115"/>
                    <a:pt x="6631077" y="958045"/>
                  </a:cubicBezTo>
                  <a:cubicBezTo>
                    <a:pt x="6631077" y="434975"/>
                    <a:pt x="6196101" y="0"/>
                    <a:pt x="5661431" y="0"/>
                  </a:cubicBezTo>
                  <a:close/>
                  <a:moveTo>
                    <a:pt x="5661431" y="1890690"/>
                  </a:moveTo>
                  <a:lnTo>
                    <a:pt x="969645" y="1890690"/>
                  </a:lnTo>
                  <a:cubicBezTo>
                    <a:pt x="448945" y="1890690"/>
                    <a:pt x="25400" y="1467145"/>
                    <a:pt x="25400" y="958045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5661431" y="25400"/>
                  </a:lnTo>
                  <a:cubicBezTo>
                    <a:pt x="6182131" y="25400"/>
                    <a:pt x="6605677" y="448945"/>
                    <a:pt x="6605677" y="958045"/>
                  </a:cubicBezTo>
                  <a:cubicBezTo>
                    <a:pt x="6605677" y="1467145"/>
                    <a:pt x="6182131" y="1890690"/>
                    <a:pt x="5661431" y="1890690"/>
                  </a:cubicBezTo>
                  <a:close/>
                </a:path>
              </a:pathLst>
            </a:custGeom>
            <a:solidFill>
              <a:srgbClr val="00000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 rot="-1167852">
            <a:off x="13866425" y="13081847"/>
            <a:ext cx="876715" cy="1660224"/>
          </a:xfrm>
          <a:custGeom>
            <a:avLst/>
            <a:gdLst/>
            <a:ahLst/>
            <a:cxnLst/>
            <a:rect l="l" t="t" r="r" b="b"/>
            <a:pathLst>
              <a:path w="1088021" h="1775702">
                <a:moveTo>
                  <a:pt x="0" y="0"/>
                </a:moveTo>
                <a:lnTo>
                  <a:pt x="1088021" y="0"/>
                </a:lnTo>
                <a:lnTo>
                  <a:pt x="1088021" y="1775702"/>
                </a:lnTo>
                <a:lnTo>
                  <a:pt x="0" y="177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7847664" y="5864904"/>
            <a:ext cx="6188741" cy="7398688"/>
            <a:chOff x="0" y="0"/>
            <a:chExt cx="5448687" cy="6513948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5381377" cy="6445368"/>
            </a:xfrm>
            <a:custGeom>
              <a:avLst/>
              <a:gdLst/>
              <a:ahLst/>
              <a:cxnLst/>
              <a:rect l="l" t="t" r="r" b="b"/>
              <a:pathLst>
                <a:path w="5381377" h="6445368">
                  <a:moveTo>
                    <a:pt x="43180" y="6445368"/>
                  </a:moveTo>
                  <a:lnTo>
                    <a:pt x="5338197" y="6445368"/>
                  </a:lnTo>
                  <a:cubicBezTo>
                    <a:pt x="5362327" y="6445368"/>
                    <a:pt x="5381377" y="6426318"/>
                    <a:pt x="5381377" y="6402188"/>
                  </a:cubicBezTo>
                  <a:lnTo>
                    <a:pt x="5381377" y="43180"/>
                  </a:lnTo>
                  <a:cubicBezTo>
                    <a:pt x="5381377" y="19050"/>
                    <a:pt x="5362327" y="0"/>
                    <a:pt x="533819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6402188"/>
                  </a:lnTo>
                  <a:cubicBezTo>
                    <a:pt x="0" y="6426318"/>
                    <a:pt x="19050" y="6445368"/>
                    <a:pt x="43180" y="644536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5448687" cy="6513947"/>
            </a:xfrm>
            <a:custGeom>
              <a:avLst/>
              <a:gdLst/>
              <a:ahLst/>
              <a:cxnLst/>
              <a:rect l="l" t="t" r="r" b="b"/>
              <a:pathLst>
                <a:path w="5448687" h="6513947">
                  <a:moveTo>
                    <a:pt x="5405507" y="44450"/>
                  </a:moveTo>
                  <a:cubicBezTo>
                    <a:pt x="5400427" y="19050"/>
                    <a:pt x="5377567" y="0"/>
                    <a:pt x="535089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6414888"/>
                  </a:lnTo>
                  <a:cubicBezTo>
                    <a:pt x="0" y="6441558"/>
                    <a:pt x="17780" y="6463148"/>
                    <a:pt x="43180" y="6469498"/>
                  </a:cubicBezTo>
                  <a:cubicBezTo>
                    <a:pt x="48260" y="6494898"/>
                    <a:pt x="71120" y="6513947"/>
                    <a:pt x="97790" y="6513947"/>
                  </a:cubicBezTo>
                  <a:lnTo>
                    <a:pt x="5392807" y="6513947"/>
                  </a:lnTo>
                  <a:cubicBezTo>
                    <a:pt x="5423287" y="6513947"/>
                    <a:pt x="5448687" y="6488548"/>
                    <a:pt x="5448687" y="6458068"/>
                  </a:cubicBezTo>
                  <a:lnTo>
                    <a:pt x="5448687" y="99060"/>
                  </a:lnTo>
                  <a:cubicBezTo>
                    <a:pt x="5448687" y="72390"/>
                    <a:pt x="5430907" y="50800"/>
                    <a:pt x="5405507" y="44450"/>
                  </a:cubicBezTo>
                  <a:close/>
                  <a:moveTo>
                    <a:pt x="12700" y="6414888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5350897" y="12700"/>
                  </a:lnTo>
                  <a:cubicBezTo>
                    <a:pt x="5375027" y="12700"/>
                    <a:pt x="5394077" y="31750"/>
                    <a:pt x="5394077" y="55880"/>
                  </a:cubicBezTo>
                  <a:lnTo>
                    <a:pt x="5394077" y="6414888"/>
                  </a:lnTo>
                  <a:cubicBezTo>
                    <a:pt x="5394077" y="6439018"/>
                    <a:pt x="5375027" y="6458068"/>
                    <a:pt x="5350897" y="6458068"/>
                  </a:cubicBezTo>
                  <a:lnTo>
                    <a:pt x="55880" y="6458068"/>
                  </a:lnTo>
                  <a:cubicBezTo>
                    <a:pt x="31750" y="6458068"/>
                    <a:pt x="12700" y="6439018"/>
                    <a:pt x="12700" y="6414888"/>
                  </a:cubicBezTo>
                  <a:close/>
                </a:path>
              </a:pathLst>
            </a:custGeom>
            <a:solidFill>
              <a:srgbClr val="00000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-15649" y="13021030"/>
            <a:ext cx="1379825" cy="1308408"/>
          </a:xfrm>
          <a:custGeom>
            <a:avLst/>
            <a:gdLst/>
            <a:ahLst/>
            <a:cxnLst/>
            <a:rect l="l" t="t" r="r" b="b"/>
            <a:pathLst>
              <a:path w="1379825" h="1308408">
                <a:moveTo>
                  <a:pt x="1379825" y="0"/>
                </a:moveTo>
                <a:lnTo>
                  <a:pt x="0" y="0"/>
                </a:lnTo>
                <a:lnTo>
                  <a:pt x="0" y="1308408"/>
                </a:lnTo>
                <a:lnTo>
                  <a:pt x="1379825" y="1308408"/>
                </a:lnTo>
                <a:lnTo>
                  <a:pt x="137982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4" name="Group 14"/>
          <p:cNvGrpSpPr/>
          <p:nvPr/>
        </p:nvGrpSpPr>
        <p:grpSpPr>
          <a:xfrm>
            <a:off x="1080632" y="9933443"/>
            <a:ext cx="6188741" cy="3330148"/>
            <a:chOff x="0" y="0"/>
            <a:chExt cx="5448687" cy="2931927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5381377" cy="2863347"/>
            </a:xfrm>
            <a:custGeom>
              <a:avLst/>
              <a:gdLst/>
              <a:ahLst/>
              <a:cxnLst/>
              <a:rect l="l" t="t" r="r" b="b"/>
              <a:pathLst>
                <a:path w="5381377" h="2863347">
                  <a:moveTo>
                    <a:pt x="43180" y="2863347"/>
                  </a:moveTo>
                  <a:lnTo>
                    <a:pt x="5338197" y="2863347"/>
                  </a:lnTo>
                  <a:cubicBezTo>
                    <a:pt x="5362327" y="2863347"/>
                    <a:pt x="5381377" y="2844297"/>
                    <a:pt x="5381377" y="2820167"/>
                  </a:cubicBezTo>
                  <a:lnTo>
                    <a:pt x="5381377" y="43180"/>
                  </a:lnTo>
                  <a:cubicBezTo>
                    <a:pt x="5381377" y="19050"/>
                    <a:pt x="5362327" y="0"/>
                    <a:pt x="533819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2820167"/>
                  </a:lnTo>
                  <a:cubicBezTo>
                    <a:pt x="0" y="2844297"/>
                    <a:pt x="19050" y="2863347"/>
                    <a:pt x="43180" y="286334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5448687" cy="2931927"/>
            </a:xfrm>
            <a:custGeom>
              <a:avLst/>
              <a:gdLst/>
              <a:ahLst/>
              <a:cxnLst/>
              <a:rect l="l" t="t" r="r" b="b"/>
              <a:pathLst>
                <a:path w="5448687" h="2931927">
                  <a:moveTo>
                    <a:pt x="5405507" y="44450"/>
                  </a:moveTo>
                  <a:cubicBezTo>
                    <a:pt x="5400427" y="19050"/>
                    <a:pt x="5377567" y="0"/>
                    <a:pt x="535089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2832867"/>
                  </a:lnTo>
                  <a:cubicBezTo>
                    <a:pt x="0" y="2859537"/>
                    <a:pt x="17780" y="2881127"/>
                    <a:pt x="43180" y="2887477"/>
                  </a:cubicBezTo>
                  <a:cubicBezTo>
                    <a:pt x="48260" y="2912877"/>
                    <a:pt x="71120" y="2931927"/>
                    <a:pt x="97790" y="2931927"/>
                  </a:cubicBezTo>
                  <a:lnTo>
                    <a:pt x="5392807" y="2931927"/>
                  </a:lnTo>
                  <a:cubicBezTo>
                    <a:pt x="5423287" y="2931927"/>
                    <a:pt x="5448687" y="2906527"/>
                    <a:pt x="5448687" y="2876047"/>
                  </a:cubicBezTo>
                  <a:lnTo>
                    <a:pt x="5448687" y="99060"/>
                  </a:lnTo>
                  <a:cubicBezTo>
                    <a:pt x="5448687" y="72390"/>
                    <a:pt x="5430907" y="50800"/>
                    <a:pt x="5405507" y="44450"/>
                  </a:cubicBezTo>
                  <a:close/>
                  <a:moveTo>
                    <a:pt x="12700" y="283286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5350897" y="12700"/>
                  </a:lnTo>
                  <a:cubicBezTo>
                    <a:pt x="5375027" y="12700"/>
                    <a:pt x="5394077" y="31750"/>
                    <a:pt x="5394077" y="55880"/>
                  </a:cubicBezTo>
                  <a:lnTo>
                    <a:pt x="5394077" y="2832867"/>
                  </a:lnTo>
                  <a:cubicBezTo>
                    <a:pt x="5394077" y="2856997"/>
                    <a:pt x="5375027" y="2876047"/>
                    <a:pt x="5350897" y="2876047"/>
                  </a:cubicBezTo>
                  <a:lnTo>
                    <a:pt x="55880" y="2876047"/>
                  </a:lnTo>
                  <a:cubicBezTo>
                    <a:pt x="31750" y="2876047"/>
                    <a:pt x="12700" y="2856997"/>
                    <a:pt x="12700" y="2832867"/>
                  </a:cubicBezTo>
                  <a:close/>
                </a:path>
              </a:pathLst>
            </a:custGeom>
            <a:solidFill>
              <a:srgbClr val="00000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64176" y="9558652"/>
            <a:ext cx="2962943" cy="856161"/>
            <a:chOff x="0" y="0"/>
            <a:chExt cx="6631076" cy="1916090"/>
          </a:xfrm>
        </p:grpSpPr>
        <p:sp>
          <p:nvSpPr>
            <p:cNvPr id="18" name="Freeform 18"/>
            <p:cNvSpPr/>
            <p:nvPr/>
          </p:nvSpPr>
          <p:spPr>
            <a:xfrm>
              <a:off x="12700" y="12700"/>
              <a:ext cx="6605677" cy="1890690"/>
            </a:xfrm>
            <a:custGeom>
              <a:avLst/>
              <a:gdLst/>
              <a:ahLst/>
              <a:cxnLst/>
              <a:rect l="l" t="t" r="r" b="b"/>
              <a:pathLst>
                <a:path w="6605677" h="1890690">
                  <a:moveTo>
                    <a:pt x="5648731" y="1890690"/>
                  </a:moveTo>
                  <a:lnTo>
                    <a:pt x="956945" y="1890690"/>
                  </a:lnTo>
                  <a:cubicBezTo>
                    <a:pt x="428371" y="1890690"/>
                    <a:pt x="0" y="1462192"/>
                    <a:pt x="0" y="9453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5648731" y="0"/>
                  </a:lnTo>
                  <a:cubicBezTo>
                    <a:pt x="6177178" y="0"/>
                    <a:pt x="6605677" y="428371"/>
                    <a:pt x="6605677" y="945345"/>
                  </a:cubicBezTo>
                  <a:cubicBezTo>
                    <a:pt x="6605677" y="1462192"/>
                    <a:pt x="6177178" y="1890690"/>
                    <a:pt x="5648731" y="1890690"/>
                  </a:cubicBezTo>
                  <a:close/>
                </a:path>
              </a:pathLst>
            </a:custGeom>
            <a:solidFill>
              <a:srgbClr val="F693B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6631077" cy="1916090"/>
            </a:xfrm>
            <a:custGeom>
              <a:avLst/>
              <a:gdLst/>
              <a:ahLst/>
              <a:cxnLst/>
              <a:rect l="l" t="t" r="r" b="b"/>
              <a:pathLst>
                <a:path w="6631077" h="1916090">
                  <a:moveTo>
                    <a:pt x="5661431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958045"/>
                  </a:cubicBezTo>
                  <a:cubicBezTo>
                    <a:pt x="0" y="1481115"/>
                    <a:pt x="434975" y="1916090"/>
                    <a:pt x="969645" y="1916090"/>
                  </a:cubicBezTo>
                  <a:lnTo>
                    <a:pt x="5661431" y="1916090"/>
                  </a:lnTo>
                  <a:cubicBezTo>
                    <a:pt x="6196101" y="1916090"/>
                    <a:pt x="6631077" y="1481115"/>
                    <a:pt x="6631077" y="958045"/>
                  </a:cubicBezTo>
                  <a:cubicBezTo>
                    <a:pt x="6631077" y="434975"/>
                    <a:pt x="6196101" y="0"/>
                    <a:pt x="5661431" y="0"/>
                  </a:cubicBezTo>
                  <a:close/>
                  <a:moveTo>
                    <a:pt x="5661431" y="1890690"/>
                  </a:moveTo>
                  <a:lnTo>
                    <a:pt x="969645" y="1890690"/>
                  </a:lnTo>
                  <a:cubicBezTo>
                    <a:pt x="448945" y="1890690"/>
                    <a:pt x="25400" y="1467145"/>
                    <a:pt x="25400" y="958045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5661431" y="25400"/>
                  </a:lnTo>
                  <a:cubicBezTo>
                    <a:pt x="6182131" y="25400"/>
                    <a:pt x="6605677" y="448945"/>
                    <a:pt x="6605677" y="958045"/>
                  </a:cubicBezTo>
                  <a:cubicBezTo>
                    <a:pt x="6605677" y="1467145"/>
                    <a:pt x="6182131" y="1890690"/>
                    <a:pt x="5661431" y="1890690"/>
                  </a:cubicBezTo>
                  <a:close/>
                </a:path>
              </a:pathLst>
            </a:custGeom>
            <a:solidFill>
              <a:srgbClr val="00000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Freeform 20"/>
          <p:cNvSpPr/>
          <p:nvPr/>
        </p:nvSpPr>
        <p:spPr>
          <a:xfrm rot="1566986">
            <a:off x="33665" y="16986821"/>
            <a:ext cx="1625657" cy="1455565"/>
          </a:xfrm>
          <a:custGeom>
            <a:avLst/>
            <a:gdLst/>
            <a:ahLst/>
            <a:cxnLst/>
            <a:rect l="l" t="t" r="r" b="b"/>
            <a:pathLst>
              <a:path w="2021400" h="1624471">
                <a:moveTo>
                  <a:pt x="0" y="0"/>
                </a:moveTo>
                <a:lnTo>
                  <a:pt x="2021400" y="0"/>
                </a:lnTo>
                <a:lnTo>
                  <a:pt x="2021400" y="1624471"/>
                </a:lnTo>
                <a:lnTo>
                  <a:pt x="0" y="1624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1" name="Group 21"/>
          <p:cNvGrpSpPr/>
          <p:nvPr/>
        </p:nvGrpSpPr>
        <p:grpSpPr>
          <a:xfrm>
            <a:off x="1080632" y="14001983"/>
            <a:ext cx="6188741" cy="3330148"/>
            <a:chOff x="0" y="0"/>
            <a:chExt cx="5448687" cy="2931927"/>
          </a:xfrm>
        </p:grpSpPr>
        <p:sp>
          <p:nvSpPr>
            <p:cNvPr id="22" name="Freeform 22"/>
            <p:cNvSpPr/>
            <p:nvPr/>
          </p:nvSpPr>
          <p:spPr>
            <a:xfrm>
              <a:off x="12700" y="12700"/>
              <a:ext cx="5381377" cy="2863347"/>
            </a:xfrm>
            <a:custGeom>
              <a:avLst/>
              <a:gdLst/>
              <a:ahLst/>
              <a:cxnLst/>
              <a:rect l="l" t="t" r="r" b="b"/>
              <a:pathLst>
                <a:path w="5381377" h="2863347">
                  <a:moveTo>
                    <a:pt x="43180" y="2863347"/>
                  </a:moveTo>
                  <a:lnTo>
                    <a:pt x="5338197" y="2863347"/>
                  </a:lnTo>
                  <a:cubicBezTo>
                    <a:pt x="5362327" y="2863347"/>
                    <a:pt x="5381377" y="2844297"/>
                    <a:pt x="5381377" y="2820167"/>
                  </a:cubicBezTo>
                  <a:lnTo>
                    <a:pt x="5381377" y="43180"/>
                  </a:lnTo>
                  <a:cubicBezTo>
                    <a:pt x="5381377" y="19050"/>
                    <a:pt x="5362327" y="0"/>
                    <a:pt x="533819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2820167"/>
                  </a:lnTo>
                  <a:cubicBezTo>
                    <a:pt x="0" y="2844297"/>
                    <a:pt x="19050" y="2863347"/>
                    <a:pt x="43180" y="286334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5448687" cy="2931927"/>
            </a:xfrm>
            <a:custGeom>
              <a:avLst/>
              <a:gdLst/>
              <a:ahLst/>
              <a:cxnLst/>
              <a:rect l="l" t="t" r="r" b="b"/>
              <a:pathLst>
                <a:path w="5448687" h="2931927">
                  <a:moveTo>
                    <a:pt x="5405507" y="44450"/>
                  </a:moveTo>
                  <a:cubicBezTo>
                    <a:pt x="5400427" y="19050"/>
                    <a:pt x="5377567" y="0"/>
                    <a:pt x="535089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2832867"/>
                  </a:lnTo>
                  <a:cubicBezTo>
                    <a:pt x="0" y="2859537"/>
                    <a:pt x="17780" y="2881127"/>
                    <a:pt x="43180" y="2887477"/>
                  </a:cubicBezTo>
                  <a:cubicBezTo>
                    <a:pt x="48260" y="2912877"/>
                    <a:pt x="71120" y="2931927"/>
                    <a:pt x="97790" y="2931927"/>
                  </a:cubicBezTo>
                  <a:lnTo>
                    <a:pt x="5392807" y="2931927"/>
                  </a:lnTo>
                  <a:cubicBezTo>
                    <a:pt x="5423287" y="2931927"/>
                    <a:pt x="5448687" y="2906527"/>
                    <a:pt x="5448687" y="2876047"/>
                  </a:cubicBezTo>
                  <a:lnTo>
                    <a:pt x="5448687" y="99060"/>
                  </a:lnTo>
                  <a:cubicBezTo>
                    <a:pt x="5448687" y="72390"/>
                    <a:pt x="5430907" y="50800"/>
                    <a:pt x="5405507" y="44450"/>
                  </a:cubicBezTo>
                  <a:close/>
                  <a:moveTo>
                    <a:pt x="12700" y="283286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5350897" y="12700"/>
                  </a:lnTo>
                  <a:cubicBezTo>
                    <a:pt x="5375027" y="12700"/>
                    <a:pt x="5394077" y="31750"/>
                    <a:pt x="5394077" y="55880"/>
                  </a:cubicBezTo>
                  <a:lnTo>
                    <a:pt x="5394077" y="2832867"/>
                  </a:lnTo>
                  <a:cubicBezTo>
                    <a:pt x="5394077" y="2856997"/>
                    <a:pt x="5375027" y="2876047"/>
                    <a:pt x="5350897" y="2876047"/>
                  </a:cubicBezTo>
                  <a:lnTo>
                    <a:pt x="55880" y="2876047"/>
                  </a:lnTo>
                  <a:cubicBezTo>
                    <a:pt x="31750" y="2876047"/>
                    <a:pt x="12700" y="2856997"/>
                    <a:pt x="12700" y="2832867"/>
                  </a:cubicBezTo>
                  <a:close/>
                </a:path>
              </a:pathLst>
            </a:custGeom>
            <a:solidFill>
              <a:srgbClr val="00000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64176" y="13627191"/>
            <a:ext cx="4660443" cy="856161"/>
            <a:chOff x="0" y="0"/>
            <a:chExt cx="10430087" cy="1916090"/>
          </a:xfrm>
        </p:grpSpPr>
        <p:sp>
          <p:nvSpPr>
            <p:cNvPr id="25" name="Freeform 25"/>
            <p:cNvSpPr/>
            <p:nvPr/>
          </p:nvSpPr>
          <p:spPr>
            <a:xfrm>
              <a:off x="12700" y="12700"/>
              <a:ext cx="10404687" cy="1890690"/>
            </a:xfrm>
            <a:custGeom>
              <a:avLst/>
              <a:gdLst/>
              <a:ahLst/>
              <a:cxnLst/>
              <a:rect l="l" t="t" r="r" b="b"/>
              <a:pathLst>
                <a:path w="10404687" h="1890690">
                  <a:moveTo>
                    <a:pt x="9447741" y="1890690"/>
                  </a:moveTo>
                  <a:lnTo>
                    <a:pt x="956945" y="1890690"/>
                  </a:lnTo>
                  <a:cubicBezTo>
                    <a:pt x="428371" y="1890690"/>
                    <a:pt x="0" y="1462192"/>
                    <a:pt x="0" y="9453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9447741" y="0"/>
                  </a:lnTo>
                  <a:cubicBezTo>
                    <a:pt x="9976188" y="0"/>
                    <a:pt x="10404687" y="428371"/>
                    <a:pt x="10404687" y="945345"/>
                  </a:cubicBezTo>
                  <a:cubicBezTo>
                    <a:pt x="10404687" y="1462192"/>
                    <a:pt x="9976189" y="1890690"/>
                    <a:pt x="9447741" y="1890690"/>
                  </a:cubicBezTo>
                  <a:close/>
                </a:path>
              </a:pathLst>
            </a:custGeom>
            <a:solidFill>
              <a:srgbClr val="4DC8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0430087" cy="1916090"/>
            </a:xfrm>
            <a:custGeom>
              <a:avLst/>
              <a:gdLst/>
              <a:ahLst/>
              <a:cxnLst/>
              <a:rect l="l" t="t" r="r" b="b"/>
              <a:pathLst>
                <a:path w="10430087" h="1916090">
                  <a:moveTo>
                    <a:pt x="9460441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958045"/>
                  </a:cubicBezTo>
                  <a:cubicBezTo>
                    <a:pt x="0" y="1481115"/>
                    <a:pt x="434975" y="1916090"/>
                    <a:pt x="969645" y="1916090"/>
                  </a:cubicBezTo>
                  <a:lnTo>
                    <a:pt x="9460441" y="1916090"/>
                  </a:lnTo>
                  <a:cubicBezTo>
                    <a:pt x="9995112" y="1916090"/>
                    <a:pt x="10430087" y="1481115"/>
                    <a:pt x="10430087" y="958045"/>
                  </a:cubicBezTo>
                  <a:cubicBezTo>
                    <a:pt x="10430087" y="434975"/>
                    <a:pt x="9995112" y="0"/>
                    <a:pt x="9460441" y="0"/>
                  </a:cubicBezTo>
                  <a:close/>
                  <a:moveTo>
                    <a:pt x="9460441" y="1890690"/>
                  </a:moveTo>
                  <a:lnTo>
                    <a:pt x="969645" y="1890690"/>
                  </a:lnTo>
                  <a:cubicBezTo>
                    <a:pt x="448945" y="1890690"/>
                    <a:pt x="25400" y="1467145"/>
                    <a:pt x="25400" y="958045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9460441" y="25400"/>
                  </a:lnTo>
                  <a:cubicBezTo>
                    <a:pt x="9981141" y="25400"/>
                    <a:pt x="10404687" y="448945"/>
                    <a:pt x="10404687" y="958045"/>
                  </a:cubicBezTo>
                  <a:cubicBezTo>
                    <a:pt x="10404687" y="1467145"/>
                    <a:pt x="9981141" y="1890690"/>
                    <a:pt x="9460441" y="1890690"/>
                  </a:cubicBezTo>
                  <a:close/>
                </a:path>
              </a:pathLst>
            </a:custGeom>
            <a:solidFill>
              <a:srgbClr val="00000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847664" y="14001983"/>
            <a:ext cx="6188741" cy="3330148"/>
            <a:chOff x="0" y="0"/>
            <a:chExt cx="5448687" cy="2931927"/>
          </a:xfrm>
        </p:grpSpPr>
        <p:sp>
          <p:nvSpPr>
            <p:cNvPr id="28" name="Freeform 28"/>
            <p:cNvSpPr/>
            <p:nvPr/>
          </p:nvSpPr>
          <p:spPr>
            <a:xfrm>
              <a:off x="12700" y="12700"/>
              <a:ext cx="5381377" cy="2863347"/>
            </a:xfrm>
            <a:custGeom>
              <a:avLst/>
              <a:gdLst/>
              <a:ahLst/>
              <a:cxnLst/>
              <a:rect l="l" t="t" r="r" b="b"/>
              <a:pathLst>
                <a:path w="5381377" h="2863347">
                  <a:moveTo>
                    <a:pt x="43180" y="2863347"/>
                  </a:moveTo>
                  <a:lnTo>
                    <a:pt x="5338197" y="2863347"/>
                  </a:lnTo>
                  <a:cubicBezTo>
                    <a:pt x="5362327" y="2863347"/>
                    <a:pt x="5381377" y="2844297"/>
                    <a:pt x="5381377" y="2820167"/>
                  </a:cubicBezTo>
                  <a:lnTo>
                    <a:pt x="5381377" y="43180"/>
                  </a:lnTo>
                  <a:cubicBezTo>
                    <a:pt x="5381377" y="19050"/>
                    <a:pt x="5362327" y="0"/>
                    <a:pt x="533819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2820167"/>
                  </a:lnTo>
                  <a:cubicBezTo>
                    <a:pt x="0" y="2844297"/>
                    <a:pt x="19050" y="2863347"/>
                    <a:pt x="43180" y="286334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5448687" cy="2931927"/>
            </a:xfrm>
            <a:custGeom>
              <a:avLst/>
              <a:gdLst/>
              <a:ahLst/>
              <a:cxnLst/>
              <a:rect l="l" t="t" r="r" b="b"/>
              <a:pathLst>
                <a:path w="5448687" h="2931927">
                  <a:moveTo>
                    <a:pt x="5405507" y="44450"/>
                  </a:moveTo>
                  <a:cubicBezTo>
                    <a:pt x="5400427" y="19050"/>
                    <a:pt x="5377567" y="0"/>
                    <a:pt x="535089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2832867"/>
                  </a:lnTo>
                  <a:cubicBezTo>
                    <a:pt x="0" y="2859537"/>
                    <a:pt x="17780" y="2881127"/>
                    <a:pt x="43180" y="2887477"/>
                  </a:cubicBezTo>
                  <a:cubicBezTo>
                    <a:pt x="48260" y="2912877"/>
                    <a:pt x="71120" y="2931927"/>
                    <a:pt x="97790" y="2931927"/>
                  </a:cubicBezTo>
                  <a:lnTo>
                    <a:pt x="5392807" y="2931927"/>
                  </a:lnTo>
                  <a:cubicBezTo>
                    <a:pt x="5423287" y="2931927"/>
                    <a:pt x="5448687" y="2906527"/>
                    <a:pt x="5448687" y="2876047"/>
                  </a:cubicBezTo>
                  <a:lnTo>
                    <a:pt x="5448687" y="99060"/>
                  </a:lnTo>
                  <a:cubicBezTo>
                    <a:pt x="5448687" y="72390"/>
                    <a:pt x="5430907" y="50800"/>
                    <a:pt x="5405507" y="44450"/>
                  </a:cubicBezTo>
                  <a:close/>
                  <a:moveTo>
                    <a:pt x="12700" y="2832867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5350897" y="12700"/>
                  </a:lnTo>
                  <a:cubicBezTo>
                    <a:pt x="5375027" y="12700"/>
                    <a:pt x="5394077" y="31750"/>
                    <a:pt x="5394077" y="55880"/>
                  </a:cubicBezTo>
                  <a:lnTo>
                    <a:pt x="5394077" y="2832867"/>
                  </a:lnTo>
                  <a:cubicBezTo>
                    <a:pt x="5394077" y="2856997"/>
                    <a:pt x="5375027" y="2876047"/>
                    <a:pt x="5350897" y="2876047"/>
                  </a:cubicBezTo>
                  <a:lnTo>
                    <a:pt x="55880" y="2876047"/>
                  </a:lnTo>
                  <a:cubicBezTo>
                    <a:pt x="31750" y="2876047"/>
                    <a:pt x="12700" y="2856997"/>
                    <a:pt x="12700" y="2832867"/>
                  </a:cubicBezTo>
                  <a:close/>
                </a:path>
              </a:pathLst>
            </a:custGeom>
            <a:solidFill>
              <a:srgbClr val="00000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131208" y="13627191"/>
            <a:ext cx="3696226" cy="856161"/>
            <a:chOff x="0" y="0"/>
            <a:chExt cx="8272165" cy="1916090"/>
          </a:xfrm>
        </p:grpSpPr>
        <p:sp>
          <p:nvSpPr>
            <p:cNvPr id="31" name="Freeform 31"/>
            <p:cNvSpPr/>
            <p:nvPr/>
          </p:nvSpPr>
          <p:spPr>
            <a:xfrm>
              <a:off x="12700" y="12700"/>
              <a:ext cx="8246765" cy="1890690"/>
            </a:xfrm>
            <a:custGeom>
              <a:avLst/>
              <a:gdLst/>
              <a:ahLst/>
              <a:cxnLst/>
              <a:rect l="l" t="t" r="r" b="b"/>
              <a:pathLst>
                <a:path w="8246765" h="1890690">
                  <a:moveTo>
                    <a:pt x="7289819" y="1890690"/>
                  </a:moveTo>
                  <a:lnTo>
                    <a:pt x="956945" y="1890690"/>
                  </a:lnTo>
                  <a:cubicBezTo>
                    <a:pt x="428371" y="1890690"/>
                    <a:pt x="0" y="1462192"/>
                    <a:pt x="0" y="9453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7289819" y="0"/>
                  </a:lnTo>
                  <a:cubicBezTo>
                    <a:pt x="7818266" y="0"/>
                    <a:pt x="8246765" y="428371"/>
                    <a:pt x="8246765" y="945345"/>
                  </a:cubicBezTo>
                  <a:cubicBezTo>
                    <a:pt x="8246765" y="1462192"/>
                    <a:pt x="7818267" y="1890690"/>
                    <a:pt x="7289819" y="1890690"/>
                  </a:cubicBezTo>
                  <a:close/>
                </a:path>
              </a:pathLst>
            </a:custGeom>
            <a:solidFill>
              <a:srgbClr val="28D3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8272165" cy="1916090"/>
            </a:xfrm>
            <a:custGeom>
              <a:avLst/>
              <a:gdLst/>
              <a:ahLst/>
              <a:cxnLst/>
              <a:rect l="l" t="t" r="r" b="b"/>
              <a:pathLst>
                <a:path w="8272165" h="1916090">
                  <a:moveTo>
                    <a:pt x="7302519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958045"/>
                  </a:cubicBezTo>
                  <a:cubicBezTo>
                    <a:pt x="0" y="1481115"/>
                    <a:pt x="434975" y="1916090"/>
                    <a:pt x="969645" y="1916090"/>
                  </a:cubicBezTo>
                  <a:lnTo>
                    <a:pt x="7302519" y="1916090"/>
                  </a:lnTo>
                  <a:cubicBezTo>
                    <a:pt x="7837190" y="1916090"/>
                    <a:pt x="8272165" y="1481115"/>
                    <a:pt x="8272165" y="958045"/>
                  </a:cubicBezTo>
                  <a:cubicBezTo>
                    <a:pt x="8272165" y="434975"/>
                    <a:pt x="7837190" y="0"/>
                    <a:pt x="7302519" y="0"/>
                  </a:cubicBezTo>
                  <a:close/>
                  <a:moveTo>
                    <a:pt x="7302519" y="1890690"/>
                  </a:moveTo>
                  <a:lnTo>
                    <a:pt x="969645" y="1890690"/>
                  </a:lnTo>
                  <a:cubicBezTo>
                    <a:pt x="448945" y="1890690"/>
                    <a:pt x="25400" y="1467145"/>
                    <a:pt x="25400" y="958045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7302519" y="25400"/>
                  </a:lnTo>
                  <a:cubicBezTo>
                    <a:pt x="7823219" y="25400"/>
                    <a:pt x="8246765" y="448945"/>
                    <a:pt x="8246765" y="958045"/>
                  </a:cubicBezTo>
                  <a:cubicBezTo>
                    <a:pt x="8246765" y="1467145"/>
                    <a:pt x="7823219" y="1890690"/>
                    <a:pt x="7302519" y="1890690"/>
                  </a:cubicBezTo>
                  <a:close/>
                </a:path>
              </a:pathLst>
            </a:custGeom>
            <a:solidFill>
              <a:srgbClr val="00000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Freeform 33"/>
          <p:cNvSpPr/>
          <p:nvPr/>
        </p:nvSpPr>
        <p:spPr>
          <a:xfrm rot="806005">
            <a:off x="13584050" y="17538746"/>
            <a:ext cx="1746826" cy="1669965"/>
          </a:xfrm>
          <a:custGeom>
            <a:avLst/>
            <a:gdLst/>
            <a:ahLst/>
            <a:cxnLst/>
            <a:rect l="l" t="t" r="r" b="b"/>
            <a:pathLst>
              <a:path w="2212242" h="2212242">
                <a:moveTo>
                  <a:pt x="0" y="0"/>
                </a:moveTo>
                <a:lnTo>
                  <a:pt x="2212241" y="0"/>
                </a:lnTo>
                <a:lnTo>
                  <a:pt x="2212241" y="2212242"/>
                </a:lnTo>
                <a:lnTo>
                  <a:pt x="0" y="2212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4" name="Group 34"/>
          <p:cNvGrpSpPr/>
          <p:nvPr/>
        </p:nvGrpSpPr>
        <p:grpSpPr>
          <a:xfrm>
            <a:off x="1080632" y="18070522"/>
            <a:ext cx="12955773" cy="1766978"/>
            <a:chOff x="0" y="0"/>
            <a:chExt cx="11406513" cy="1555681"/>
          </a:xfrm>
        </p:grpSpPr>
        <p:sp>
          <p:nvSpPr>
            <p:cNvPr id="35" name="Freeform 35"/>
            <p:cNvSpPr/>
            <p:nvPr/>
          </p:nvSpPr>
          <p:spPr>
            <a:xfrm>
              <a:off x="12700" y="12700"/>
              <a:ext cx="11339202" cy="1487101"/>
            </a:xfrm>
            <a:custGeom>
              <a:avLst/>
              <a:gdLst/>
              <a:ahLst/>
              <a:cxnLst/>
              <a:rect l="l" t="t" r="r" b="b"/>
              <a:pathLst>
                <a:path w="11339202" h="1487101">
                  <a:moveTo>
                    <a:pt x="43180" y="1487101"/>
                  </a:moveTo>
                  <a:lnTo>
                    <a:pt x="11296023" y="1487101"/>
                  </a:lnTo>
                  <a:cubicBezTo>
                    <a:pt x="11320152" y="1487101"/>
                    <a:pt x="11339202" y="1468051"/>
                    <a:pt x="11339202" y="1443921"/>
                  </a:cubicBezTo>
                  <a:lnTo>
                    <a:pt x="11339202" y="43180"/>
                  </a:lnTo>
                  <a:cubicBezTo>
                    <a:pt x="11339202" y="19050"/>
                    <a:pt x="11320152" y="0"/>
                    <a:pt x="11296023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443921"/>
                  </a:lnTo>
                  <a:cubicBezTo>
                    <a:pt x="0" y="1468051"/>
                    <a:pt x="19050" y="1487101"/>
                    <a:pt x="43180" y="148710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11406512" cy="1555681"/>
            </a:xfrm>
            <a:custGeom>
              <a:avLst/>
              <a:gdLst/>
              <a:ahLst/>
              <a:cxnLst/>
              <a:rect l="l" t="t" r="r" b="b"/>
              <a:pathLst>
                <a:path w="11406512" h="1555681">
                  <a:moveTo>
                    <a:pt x="11363333" y="44450"/>
                  </a:moveTo>
                  <a:cubicBezTo>
                    <a:pt x="11358252" y="19050"/>
                    <a:pt x="11335393" y="0"/>
                    <a:pt x="11308722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456621"/>
                  </a:lnTo>
                  <a:cubicBezTo>
                    <a:pt x="0" y="1483291"/>
                    <a:pt x="17780" y="1504881"/>
                    <a:pt x="43180" y="1511231"/>
                  </a:cubicBezTo>
                  <a:cubicBezTo>
                    <a:pt x="48260" y="1536631"/>
                    <a:pt x="71120" y="1555681"/>
                    <a:pt x="97790" y="1555681"/>
                  </a:cubicBezTo>
                  <a:lnTo>
                    <a:pt x="11350633" y="1555681"/>
                  </a:lnTo>
                  <a:cubicBezTo>
                    <a:pt x="11381112" y="1555681"/>
                    <a:pt x="11406512" y="1530281"/>
                    <a:pt x="11406512" y="1499801"/>
                  </a:cubicBezTo>
                  <a:lnTo>
                    <a:pt x="11406512" y="99060"/>
                  </a:lnTo>
                  <a:cubicBezTo>
                    <a:pt x="11406512" y="72390"/>
                    <a:pt x="11388733" y="50800"/>
                    <a:pt x="11363333" y="44450"/>
                  </a:cubicBezTo>
                  <a:close/>
                  <a:moveTo>
                    <a:pt x="12700" y="1456621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308723" y="12700"/>
                  </a:lnTo>
                  <a:cubicBezTo>
                    <a:pt x="11332852" y="12700"/>
                    <a:pt x="11351902" y="31750"/>
                    <a:pt x="11351902" y="55880"/>
                  </a:cubicBezTo>
                  <a:lnTo>
                    <a:pt x="11351902" y="1456621"/>
                  </a:lnTo>
                  <a:cubicBezTo>
                    <a:pt x="11351902" y="1480751"/>
                    <a:pt x="11332852" y="1499801"/>
                    <a:pt x="11308723" y="1499801"/>
                  </a:cubicBezTo>
                  <a:lnTo>
                    <a:pt x="55880" y="1499801"/>
                  </a:lnTo>
                  <a:cubicBezTo>
                    <a:pt x="31750" y="1499801"/>
                    <a:pt x="12700" y="1480751"/>
                    <a:pt x="12700" y="1456621"/>
                  </a:cubicBezTo>
                  <a:close/>
                </a:path>
              </a:pathLst>
            </a:custGeom>
            <a:solidFill>
              <a:srgbClr val="00000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64176" y="17695731"/>
            <a:ext cx="2962943" cy="856161"/>
            <a:chOff x="0" y="0"/>
            <a:chExt cx="6631076" cy="1916090"/>
          </a:xfrm>
        </p:grpSpPr>
        <p:sp>
          <p:nvSpPr>
            <p:cNvPr id="38" name="Freeform 38"/>
            <p:cNvSpPr/>
            <p:nvPr/>
          </p:nvSpPr>
          <p:spPr>
            <a:xfrm>
              <a:off x="12700" y="12700"/>
              <a:ext cx="6605677" cy="1890690"/>
            </a:xfrm>
            <a:custGeom>
              <a:avLst/>
              <a:gdLst/>
              <a:ahLst/>
              <a:cxnLst/>
              <a:rect l="l" t="t" r="r" b="b"/>
              <a:pathLst>
                <a:path w="6605677" h="1890690">
                  <a:moveTo>
                    <a:pt x="5648731" y="1890690"/>
                  </a:moveTo>
                  <a:lnTo>
                    <a:pt x="956945" y="1890690"/>
                  </a:lnTo>
                  <a:cubicBezTo>
                    <a:pt x="428371" y="1890690"/>
                    <a:pt x="0" y="1462192"/>
                    <a:pt x="0" y="9453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5648731" y="0"/>
                  </a:lnTo>
                  <a:cubicBezTo>
                    <a:pt x="6177178" y="0"/>
                    <a:pt x="6605677" y="428371"/>
                    <a:pt x="6605677" y="945345"/>
                  </a:cubicBezTo>
                  <a:cubicBezTo>
                    <a:pt x="6605677" y="1462192"/>
                    <a:pt x="6177178" y="1890690"/>
                    <a:pt x="5648731" y="1890690"/>
                  </a:cubicBezTo>
                  <a:close/>
                </a:path>
              </a:pathLst>
            </a:custGeom>
            <a:solidFill>
              <a:srgbClr val="DFB0F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6631077" cy="1916090"/>
            </a:xfrm>
            <a:custGeom>
              <a:avLst/>
              <a:gdLst/>
              <a:ahLst/>
              <a:cxnLst/>
              <a:rect l="l" t="t" r="r" b="b"/>
              <a:pathLst>
                <a:path w="6631077" h="1916090">
                  <a:moveTo>
                    <a:pt x="5661431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958045"/>
                  </a:cubicBezTo>
                  <a:cubicBezTo>
                    <a:pt x="0" y="1481115"/>
                    <a:pt x="434975" y="1916090"/>
                    <a:pt x="969645" y="1916090"/>
                  </a:cubicBezTo>
                  <a:lnTo>
                    <a:pt x="5661431" y="1916090"/>
                  </a:lnTo>
                  <a:cubicBezTo>
                    <a:pt x="6196101" y="1916090"/>
                    <a:pt x="6631077" y="1481115"/>
                    <a:pt x="6631077" y="958045"/>
                  </a:cubicBezTo>
                  <a:cubicBezTo>
                    <a:pt x="6631077" y="434975"/>
                    <a:pt x="6196101" y="0"/>
                    <a:pt x="5661431" y="0"/>
                  </a:cubicBezTo>
                  <a:close/>
                  <a:moveTo>
                    <a:pt x="5661431" y="1890690"/>
                  </a:moveTo>
                  <a:lnTo>
                    <a:pt x="969645" y="1890690"/>
                  </a:lnTo>
                  <a:cubicBezTo>
                    <a:pt x="448945" y="1890690"/>
                    <a:pt x="25400" y="1467145"/>
                    <a:pt x="25400" y="958045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5661431" y="25400"/>
                  </a:lnTo>
                  <a:cubicBezTo>
                    <a:pt x="6182131" y="25400"/>
                    <a:pt x="6605677" y="448945"/>
                    <a:pt x="6605677" y="958045"/>
                  </a:cubicBezTo>
                  <a:cubicBezTo>
                    <a:pt x="6605677" y="1467145"/>
                    <a:pt x="6182131" y="1890690"/>
                    <a:pt x="5661431" y="1890690"/>
                  </a:cubicBezTo>
                  <a:close/>
                </a:path>
              </a:pathLst>
            </a:custGeom>
            <a:solidFill>
              <a:srgbClr val="00000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719059" y="2574015"/>
            <a:ext cx="11883377" cy="1212993"/>
            <a:chOff x="0" y="0"/>
            <a:chExt cx="15844502" cy="1617324"/>
          </a:xfrm>
        </p:grpSpPr>
        <p:grpSp>
          <p:nvGrpSpPr>
            <p:cNvPr id="41" name="Group 41"/>
            <p:cNvGrpSpPr/>
            <p:nvPr/>
          </p:nvGrpSpPr>
          <p:grpSpPr>
            <a:xfrm>
              <a:off x="329691" y="99370"/>
              <a:ext cx="15514811" cy="1517954"/>
              <a:chOff x="0" y="0"/>
              <a:chExt cx="22786514" cy="222941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12700" y="12700"/>
                <a:ext cx="22761113" cy="2204010"/>
              </a:xfrm>
              <a:custGeom>
                <a:avLst/>
                <a:gdLst/>
                <a:ahLst/>
                <a:cxnLst/>
                <a:rect l="l" t="t" r="r" b="b"/>
                <a:pathLst>
                  <a:path w="22761113" h="2204010">
                    <a:moveTo>
                      <a:pt x="21804168" y="2204010"/>
                    </a:moveTo>
                    <a:lnTo>
                      <a:pt x="956945" y="2204010"/>
                    </a:lnTo>
                    <a:cubicBezTo>
                      <a:pt x="428371" y="2204010"/>
                      <a:pt x="0" y="1775513"/>
                      <a:pt x="0" y="110200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21804168" y="0"/>
                    </a:lnTo>
                    <a:cubicBezTo>
                      <a:pt x="22332615" y="0"/>
                      <a:pt x="22761113" y="428371"/>
                      <a:pt x="22761113" y="1102005"/>
                    </a:cubicBezTo>
                    <a:cubicBezTo>
                      <a:pt x="22761113" y="1775513"/>
                      <a:pt x="22332615" y="2204010"/>
                      <a:pt x="21804168" y="2204010"/>
                    </a:cubicBezTo>
                    <a:close/>
                  </a:path>
                </a:pathLst>
              </a:custGeom>
              <a:solidFill>
                <a:srgbClr val="00000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0" y="0"/>
                <a:ext cx="22786513" cy="2229410"/>
              </a:xfrm>
              <a:custGeom>
                <a:avLst/>
                <a:gdLst/>
                <a:ahLst/>
                <a:cxnLst/>
                <a:rect l="l" t="t" r="r" b="b"/>
                <a:pathLst>
                  <a:path w="22786513" h="2229410">
                    <a:moveTo>
                      <a:pt x="21816868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4705"/>
                    </a:cubicBezTo>
                    <a:cubicBezTo>
                      <a:pt x="0" y="1794435"/>
                      <a:pt x="434975" y="2229410"/>
                      <a:pt x="969645" y="2229410"/>
                    </a:cubicBezTo>
                    <a:lnTo>
                      <a:pt x="21816868" y="2229410"/>
                    </a:lnTo>
                    <a:cubicBezTo>
                      <a:pt x="22351538" y="2229410"/>
                      <a:pt x="22786513" y="1794435"/>
                      <a:pt x="22786513" y="1114705"/>
                    </a:cubicBezTo>
                    <a:cubicBezTo>
                      <a:pt x="22786513" y="434975"/>
                      <a:pt x="22351538" y="0"/>
                      <a:pt x="21816868" y="0"/>
                    </a:cubicBezTo>
                    <a:close/>
                    <a:moveTo>
                      <a:pt x="21816868" y="2204010"/>
                    </a:moveTo>
                    <a:lnTo>
                      <a:pt x="969645" y="2204010"/>
                    </a:lnTo>
                    <a:cubicBezTo>
                      <a:pt x="448945" y="2204010"/>
                      <a:pt x="25400" y="1780466"/>
                      <a:pt x="25400" y="111470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1816868" y="25400"/>
                    </a:lnTo>
                    <a:cubicBezTo>
                      <a:pt x="22337568" y="25400"/>
                      <a:pt x="22761113" y="448945"/>
                      <a:pt x="22761113" y="1114705"/>
                    </a:cubicBezTo>
                    <a:cubicBezTo>
                      <a:pt x="22761113" y="1780466"/>
                      <a:pt x="22337568" y="2204010"/>
                      <a:pt x="21816868" y="2204010"/>
                    </a:cubicBezTo>
                    <a:close/>
                  </a:path>
                </a:pathLst>
              </a:custGeom>
              <a:solidFill>
                <a:srgbClr val="000001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0"/>
              <a:ext cx="15624438" cy="1517954"/>
              <a:chOff x="0" y="0"/>
              <a:chExt cx="22947521" cy="222941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2700" y="12700"/>
                <a:ext cx="22922122" cy="2204010"/>
              </a:xfrm>
              <a:custGeom>
                <a:avLst/>
                <a:gdLst/>
                <a:ahLst/>
                <a:cxnLst/>
                <a:rect l="l" t="t" r="r" b="b"/>
                <a:pathLst>
                  <a:path w="22922122" h="2204010">
                    <a:moveTo>
                      <a:pt x="21965176" y="2204010"/>
                    </a:moveTo>
                    <a:lnTo>
                      <a:pt x="956945" y="2204010"/>
                    </a:lnTo>
                    <a:cubicBezTo>
                      <a:pt x="428371" y="2204010"/>
                      <a:pt x="0" y="1775513"/>
                      <a:pt x="0" y="110200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21965176" y="0"/>
                    </a:lnTo>
                    <a:cubicBezTo>
                      <a:pt x="22493622" y="0"/>
                      <a:pt x="22922122" y="428371"/>
                      <a:pt x="22922122" y="1102005"/>
                    </a:cubicBezTo>
                    <a:cubicBezTo>
                      <a:pt x="22922122" y="1775513"/>
                      <a:pt x="22493624" y="2204010"/>
                      <a:pt x="21965176" y="2204010"/>
                    </a:cubicBezTo>
                    <a:close/>
                  </a:path>
                </a:pathLst>
              </a:custGeom>
              <a:solidFill>
                <a:srgbClr val="FFD900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0" y="0"/>
                <a:ext cx="22947522" cy="2229410"/>
              </a:xfrm>
              <a:custGeom>
                <a:avLst/>
                <a:gdLst/>
                <a:ahLst/>
                <a:cxnLst/>
                <a:rect l="l" t="t" r="r" b="b"/>
                <a:pathLst>
                  <a:path w="22947522" h="2229410">
                    <a:moveTo>
                      <a:pt x="21977876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4705"/>
                    </a:cubicBezTo>
                    <a:cubicBezTo>
                      <a:pt x="0" y="1794435"/>
                      <a:pt x="434975" y="2229410"/>
                      <a:pt x="969645" y="2229410"/>
                    </a:cubicBezTo>
                    <a:lnTo>
                      <a:pt x="21977876" y="2229410"/>
                    </a:lnTo>
                    <a:cubicBezTo>
                      <a:pt x="22512547" y="2229410"/>
                      <a:pt x="22947522" y="1794435"/>
                      <a:pt x="22947522" y="1114705"/>
                    </a:cubicBezTo>
                    <a:cubicBezTo>
                      <a:pt x="22947522" y="434975"/>
                      <a:pt x="22512547" y="0"/>
                      <a:pt x="21977876" y="0"/>
                    </a:cubicBezTo>
                    <a:close/>
                    <a:moveTo>
                      <a:pt x="21977876" y="2204010"/>
                    </a:moveTo>
                    <a:lnTo>
                      <a:pt x="969645" y="2204010"/>
                    </a:lnTo>
                    <a:cubicBezTo>
                      <a:pt x="448945" y="2204010"/>
                      <a:pt x="25400" y="1780466"/>
                      <a:pt x="25400" y="111470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1977876" y="25400"/>
                    </a:lnTo>
                    <a:cubicBezTo>
                      <a:pt x="22498576" y="25400"/>
                      <a:pt x="22922122" y="448945"/>
                      <a:pt x="22922122" y="1114705"/>
                    </a:cubicBezTo>
                    <a:cubicBezTo>
                      <a:pt x="22922122" y="1780466"/>
                      <a:pt x="22498576" y="2204010"/>
                      <a:pt x="21977876" y="2204010"/>
                    </a:cubicBezTo>
                    <a:close/>
                  </a:path>
                </a:pathLst>
              </a:custGeom>
              <a:solidFill>
                <a:srgbClr val="000001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7" name="Group 47"/>
          <p:cNvGrpSpPr/>
          <p:nvPr/>
        </p:nvGrpSpPr>
        <p:grpSpPr>
          <a:xfrm>
            <a:off x="2208130" y="3753529"/>
            <a:ext cx="10703741" cy="1579728"/>
            <a:chOff x="0" y="0"/>
            <a:chExt cx="14271654" cy="2106304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14271654" cy="2106304"/>
              <a:chOff x="0" y="0"/>
              <a:chExt cx="9423780" cy="139082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12700" y="12700"/>
                <a:ext cx="9356470" cy="1322243"/>
              </a:xfrm>
              <a:custGeom>
                <a:avLst/>
                <a:gdLst/>
                <a:ahLst/>
                <a:cxnLst/>
                <a:rect l="l" t="t" r="r" b="b"/>
                <a:pathLst>
                  <a:path w="9356470" h="1322243">
                    <a:moveTo>
                      <a:pt x="43180" y="1322243"/>
                    </a:moveTo>
                    <a:lnTo>
                      <a:pt x="9313290" y="1322243"/>
                    </a:lnTo>
                    <a:cubicBezTo>
                      <a:pt x="9337420" y="1322243"/>
                      <a:pt x="9356470" y="1303193"/>
                      <a:pt x="9356470" y="1279063"/>
                    </a:cubicBezTo>
                    <a:lnTo>
                      <a:pt x="9356470" y="43180"/>
                    </a:lnTo>
                    <a:cubicBezTo>
                      <a:pt x="9356470" y="19050"/>
                      <a:pt x="9337420" y="0"/>
                      <a:pt x="931329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279063"/>
                    </a:lnTo>
                    <a:cubicBezTo>
                      <a:pt x="0" y="1303193"/>
                      <a:pt x="19050" y="1322243"/>
                      <a:pt x="43180" y="132224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0" y="0"/>
                <a:ext cx="9423781" cy="1390823"/>
              </a:xfrm>
              <a:custGeom>
                <a:avLst/>
                <a:gdLst/>
                <a:ahLst/>
                <a:cxnLst/>
                <a:rect l="l" t="t" r="r" b="b"/>
                <a:pathLst>
                  <a:path w="9423781" h="1390823">
                    <a:moveTo>
                      <a:pt x="9380600" y="44450"/>
                    </a:moveTo>
                    <a:cubicBezTo>
                      <a:pt x="9375520" y="19050"/>
                      <a:pt x="9352660" y="0"/>
                      <a:pt x="932599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291763"/>
                    </a:lnTo>
                    <a:cubicBezTo>
                      <a:pt x="0" y="1318433"/>
                      <a:pt x="17780" y="1340023"/>
                      <a:pt x="43180" y="1346373"/>
                    </a:cubicBezTo>
                    <a:cubicBezTo>
                      <a:pt x="48260" y="1371773"/>
                      <a:pt x="71120" y="1390823"/>
                      <a:pt x="97790" y="1390823"/>
                    </a:cubicBezTo>
                    <a:lnTo>
                      <a:pt x="9367900" y="1390823"/>
                    </a:lnTo>
                    <a:cubicBezTo>
                      <a:pt x="9398381" y="1390823"/>
                      <a:pt x="9423781" y="1365423"/>
                      <a:pt x="9423781" y="1334943"/>
                    </a:cubicBezTo>
                    <a:lnTo>
                      <a:pt x="9423781" y="99060"/>
                    </a:lnTo>
                    <a:cubicBezTo>
                      <a:pt x="9423781" y="72390"/>
                      <a:pt x="9406000" y="50800"/>
                      <a:pt x="9380600" y="44450"/>
                    </a:cubicBezTo>
                    <a:close/>
                    <a:moveTo>
                      <a:pt x="12700" y="1291763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9325990" y="12700"/>
                    </a:lnTo>
                    <a:cubicBezTo>
                      <a:pt x="9350120" y="12700"/>
                      <a:pt x="9369170" y="31750"/>
                      <a:pt x="9369170" y="55880"/>
                    </a:cubicBezTo>
                    <a:lnTo>
                      <a:pt x="9369170" y="1291763"/>
                    </a:lnTo>
                    <a:cubicBezTo>
                      <a:pt x="9369170" y="1315893"/>
                      <a:pt x="9350120" y="1334943"/>
                      <a:pt x="9325990" y="1334943"/>
                    </a:cubicBezTo>
                    <a:lnTo>
                      <a:pt x="55880" y="1334943"/>
                    </a:lnTo>
                    <a:cubicBezTo>
                      <a:pt x="31750" y="1334943"/>
                      <a:pt x="12700" y="1315893"/>
                      <a:pt x="12700" y="1291763"/>
                    </a:cubicBezTo>
                    <a:close/>
                  </a:path>
                </a:pathLst>
              </a:custGeom>
              <a:solidFill>
                <a:srgbClr val="000001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579265" y="422182"/>
              <a:ext cx="13113124" cy="1252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6"/>
                </a:lnSpc>
              </a:pPr>
              <a:r>
                <a:rPr lang="en-US" sz="2020">
                  <a:solidFill>
                    <a:srgbClr val="00000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Nome dos autores</a:t>
              </a:r>
            </a:p>
            <a:p>
              <a:pPr algn="ctr">
                <a:lnSpc>
                  <a:spcPts val="2526"/>
                </a:lnSpc>
              </a:pPr>
              <a:r>
                <a:rPr lang="en-US" sz="2020">
                  <a:solidFill>
                    <a:srgbClr val="00000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Instituições; unidade acadêmica e endereço eletrônico</a:t>
              </a:r>
            </a:p>
            <a:p>
              <a:pPr algn="ctr">
                <a:lnSpc>
                  <a:spcPts val="2526"/>
                </a:lnSpc>
              </a:pPr>
              <a:endPara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-25011" y="3406907"/>
            <a:ext cx="1662744" cy="1611350"/>
          </a:xfrm>
          <a:custGeom>
            <a:avLst/>
            <a:gdLst/>
            <a:ahLst/>
            <a:cxnLst/>
            <a:rect l="l" t="t" r="r" b="b"/>
            <a:pathLst>
              <a:path w="1662744" h="1611350">
                <a:moveTo>
                  <a:pt x="0" y="0"/>
                </a:moveTo>
                <a:lnTo>
                  <a:pt x="1662744" y="0"/>
                </a:lnTo>
                <a:lnTo>
                  <a:pt x="1662744" y="1611350"/>
                </a:lnTo>
                <a:lnTo>
                  <a:pt x="0" y="16113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523157" y="6522341"/>
            <a:ext cx="221121" cy="221121"/>
          </a:xfrm>
          <a:custGeom>
            <a:avLst/>
            <a:gdLst/>
            <a:ahLst/>
            <a:cxnLst/>
            <a:rect l="l" t="t" r="r" b="b"/>
            <a:pathLst>
              <a:path w="221121" h="221121">
                <a:moveTo>
                  <a:pt x="0" y="0"/>
                </a:moveTo>
                <a:lnTo>
                  <a:pt x="221121" y="0"/>
                </a:lnTo>
                <a:lnTo>
                  <a:pt x="221121" y="221121"/>
                </a:lnTo>
                <a:lnTo>
                  <a:pt x="0" y="2211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4" name="Group 54"/>
          <p:cNvGrpSpPr/>
          <p:nvPr/>
        </p:nvGrpSpPr>
        <p:grpSpPr>
          <a:xfrm>
            <a:off x="8036368" y="6054390"/>
            <a:ext cx="5811333" cy="7008524"/>
            <a:chOff x="0" y="0"/>
            <a:chExt cx="7748444" cy="9344699"/>
          </a:xfrm>
        </p:grpSpPr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15"/>
            <a:srcRect l="33843" r="33843"/>
            <a:stretch>
              <a:fillRect/>
            </a:stretch>
          </p:blipFill>
          <p:spPr>
            <a:xfrm>
              <a:off x="0" y="0"/>
              <a:ext cx="7748444" cy="9344699"/>
            </a:xfrm>
            <a:prstGeom prst="rect">
              <a:avLst/>
            </a:prstGeom>
          </p:spPr>
        </p:pic>
      </p:grpSp>
      <p:sp>
        <p:nvSpPr>
          <p:cNvPr id="56" name="Freeform 56"/>
          <p:cNvSpPr/>
          <p:nvPr/>
        </p:nvSpPr>
        <p:spPr>
          <a:xfrm>
            <a:off x="523157" y="19616249"/>
            <a:ext cx="221121" cy="221121"/>
          </a:xfrm>
          <a:custGeom>
            <a:avLst/>
            <a:gdLst/>
            <a:ahLst/>
            <a:cxnLst/>
            <a:rect l="l" t="t" r="r" b="b"/>
            <a:pathLst>
              <a:path w="221121" h="221121">
                <a:moveTo>
                  <a:pt x="0" y="0"/>
                </a:moveTo>
                <a:lnTo>
                  <a:pt x="221121" y="0"/>
                </a:lnTo>
                <a:lnTo>
                  <a:pt x="221121" y="221121"/>
                </a:lnTo>
                <a:lnTo>
                  <a:pt x="0" y="2211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/>
          <p:cNvSpPr/>
          <p:nvPr/>
        </p:nvSpPr>
        <p:spPr>
          <a:xfrm>
            <a:off x="157500" y="12841793"/>
            <a:ext cx="221121" cy="221121"/>
          </a:xfrm>
          <a:custGeom>
            <a:avLst/>
            <a:gdLst/>
            <a:ahLst/>
            <a:cxnLst/>
            <a:rect l="l" t="t" r="r" b="b"/>
            <a:pathLst>
              <a:path w="221121" h="221121">
                <a:moveTo>
                  <a:pt x="0" y="0"/>
                </a:moveTo>
                <a:lnTo>
                  <a:pt x="221121" y="0"/>
                </a:lnTo>
                <a:lnTo>
                  <a:pt x="221121" y="221121"/>
                </a:lnTo>
                <a:lnTo>
                  <a:pt x="0" y="2211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/>
          <p:cNvSpPr/>
          <p:nvPr/>
        </p:nvSpPr>
        <p:spPr>
          <a:xfrm>
            <a:off x="14679050" y="8264537"/>
            <a:ext cx="221121" cy="221121"/>
          </a:xfrm>
          <a:custGeom>
            <a:avLst/>
            <a:gdLst/>
            <a:ahLst/>
            <a:cxnLst/>
            <a:rect l="l" t="t" r="r" b="b"/>
            <a:pathLst>
              <a:path w="221121" h="221121">
                <a:moveTo>
                  <a:pt x="0" y="0"/>
                </a:moveTo>
                <a:lnTo>
                  <a:pt x="221120" y="0"/>
                </a:lnTo>
                <a:lnTo>
                  <a:pt x="221120" y="221120"/>
                </a:lnTo>
                <a:lnTo>
                  <a:pt x="0" y="2211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/>
          <p:cNvSpPr/>
          <p:nvPr/>
        </p:nvSpPr>
        <p:spPr>
          <a:xfrm>
            <a:off x="14236632" y="3530035"/>
            <a:ext cx="221121" cy="221121"/>
          </a:xfrm>
          <a:custGeom>
            <a:avLst/>
            <a:gdLst/>
            <a:ahLst/>
            <a:cxnLst/>
            <a:rect l="l" t="t" r="r" b="b"/>
            <a:pathLst>
              <a:path w="221121" h="221121">
                <a:moveTo>
                  <a:pt x="0" y="0"/>
                </a:moveTo>
                <a:lnTo>
                  <a:pt x="221121" y="0"/>
                </a:lnTo>
                <a:lnTo>
                  <a:pt x="221121" y="221121"/>
                </a:lnTo>
                <a:lnTo>
                  <a:pt x="0" y="22112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/>
          <p:cNvSpPr/>
          <p:nvPr/>
        </p:nvSpPr>
        <p:spPr>
          <a:xfrm>
            <a:off x="14399693" y="16009245"/>
            <a:ext cx="221121" cy="221121"/>
          </a:xfrm>
          <a:custGeom>
            <a:avLst/>
            <a:gdLst/>
            <a:ahLst/>
            <a:cxnLst/>
            <a:rect l="l" t="t" r="r" b="b"/>
            <a:pathLst>
              <a:path w="221121" h="221121">
                <a:moveTo>
                  <a:pt x="0" y="0"/>
                </a:moveTo>
                <a:lnTo>
                  <a:pt x="221121" y="0"/>
                </a:lnTo>
                <a:lnTo>
                  <a:pt x="221121" y="221120"/>
                </a:lnTo>
                <a:lnTo>
                  <a:pt x="0" y="22112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/>
          <p:nvPr/>
        </p:nvSpPr>
        <p:spPr>
          <a:xfrm rot="-529304">
            <a:off x="14152775" y="9727471"/>
            <a:ext cx="1343060" cy="1519923"/>
          </a:xfrm>
          <a:custGeom>
            <a:avLst/>
            <a:gdLst/>
            <a:ahLst/>
            <a:cxnLst/>
            <a:rect l="l" t="t" r="r" b="b"/>
            <a:pathLst>
              <a:path w="1343060" h="1519923">
                <a:moveTo>
                  <a:pt x="0" y="0"/>
                </a:moveTo>
                <a:lnTo>
                  <a:pt x="1343059" y="0"/>
                </a:lnTo>
                <a:lnTo>
                  <a:pt x="1343059" y="1519923"/>
                </a:lnTo>
                <a:lnTo>
                  <a:pt x="0" y="151992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/>
          <p:cNvSpPr/>
          <p:nvPr/>
        </p:nvSpPr>
        <p:spPr>
          <a:xfrm>
            <a:off x="12574435" y="223677"/>
            <a:ext cx="2365503" cy="2123004"/>
          </a:xfrm>
          <a:custGeom>
            <a:avLst/>
            <a:gdLst/>
            <a:ahLst/>
            <a:cxnLst/>
            <a:rect l="l" t="t" r="r" b="b"/>
            <a:pathLst>
              <a:path w="2365503" h="2123004">
                <a:moveTo>
                  <a:pt x="0" y="0"/>
                </a:moveTo>
                <a:lnTo>
                  <a:pt x="2365503" y="0"/>
                </a:lnTo>
                <a:lnTo>
                  <a:pt x="2365503" y="2123004"/>
                </a:lnTo>
                <a:lnTo>
                  <a:pt x="0" y="212300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/>
          <p:cNvSpPr/>
          <p:nvPr/>
        </p:nvSpPr>
        <p:spPr>
          <a:xfrm>
            <a:off x="13113478" y="3881883"/>
            <a:ext cx="1861385" cy="1861385"/>
          </a:xfrm>
          <a:custGeom>
            <a:avLst/>
            <a:gdLst/>
            <a:ahLst/>
            <a:cxnLst/>
            <a:rect l="l" t="t" r="r" b="b"/>
            <a:pathLst>
              <a:path w="1861385" h="1861385">
                <a:moveTo>
                  <a:pt x="0" y="0"/>
                </a:moveTo>
                <a:lnTo>
                  <a:pt x="1861385" y="0"/>
                </a:lnTo>
                <a:lnTo>
                  <a:pt x="1861385" y="1861385"/>
                </a:lnTo>
                <a:lnTo>
                  <a:pt x="0" y="1861385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TextBox 65"/>
          <p:cNvSpPr txBox="1"/>
          <p:nvPr/>
        </p:nvSpPr>
        <p:spPr>
          <a:xfrm>
            <a:off x="1317948" y="10395762"/>
            <a:ext cx="5471228" cy="299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7"/>
              </a:lnSpc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Apresente sua metodologia de ensino</a:t>
            </a:r>
          </a:p>
          <a:p>
            <a:pPr algn="l">
              <a:lnSpc>
                <a:spcPts val="2627"/>
              </a:lnSpc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esse espaço para citar referências utilizadas em seu plano de ensino</a:t>
            </a:r>
          </a:p>
          <a:p>
            <a:pPr algn="l">
              <a:lnSpc>
                <a:spcPts val="2627"/>
              </a:lnSpc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Cite métodos clássicos utilizados :</a:t>
            </a:r>
          </a:p>
          <a:p>
            <a:pPr marL="436333" lvl="1" indent="-218166" algn="l">
              <a:lnSpc>
                <a:spcPts val="2627"/>
              </a:lnSpc>
              <a:buFont typeface="Arial"/>
              <a:buChar char="•"/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Aula Expositiva</a:t>
            </a:r>
          </a:p>
          <a:p>
            <a:pPr marL="436333" lvl="1" indent="-218166" algn="l">
              <a:lnSpc>
                <a:spcPts val="2627"/>
              </a:lnSpc>
              <a:buFont typeface="Arial"/>
              <a:buChar char="•"/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Aprendizagem Colaborativa</a:t>
            </a:r>
          </a:p>
          <a:p>
            <a:pPr marL="436333" lvl="1" indent="-218166" algn="l">
              <a:lnSpc>
                <a:spcPts val="2627"/>
              </a:lnSpc>
              <a:buFont typeface="Arial"/>
              <a:buChar char="•"/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Mapas Conceituais</a:t>
            </a:r>
          </a:p>
          <a:p>
            <a:pPr marL="436333" lvl="1" indent="-218166" algn="l">
              <a:lnSpc>
                <a:spcPts val="2627"/>
              </a:lnSpc>
              <a:buFont typeface="Arial"/>
              <a:buChar char="•"/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Estudo de Caso.... etc</a:t>
            </a:r>
          </a:p>
          <a:p>
            <a:pPr algn="l">
              <a:lnSpc>
                <a:spcPts val="2627"/>
              </a:lnSpc>
            </a:pPr>
            <a:endParaRPr lang="en-US" sz="2020">
              <a:solidFill>
                <a:srgbClr val="00000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637733" y="9802390"/>
            <a:ext cx="2689386" cy="45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36"/>
              </a:lnSpc>
              <a:spcBef>
                <a:spcPct val="0"/>
              </a:spcBef>
            </a:pPr>
            <a:r>
              <a:rPr lang="en-US" sz="3215">
                <a:solidFill>
                  <a:srgbClr val="000001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Metodologia aplicada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514602" y="14796422"/>
            <a:ext cx="5320802" cy="990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7"/>
              </a:lnSpc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Dê exemplos específicos para ajudar a apoiar ideias importantes. Tabelas e gráficos são úteis para apresentar dados.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637733" y="13870930"/>
            <a:ext cx="4119163" cy="45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36"/>
              </a:lnSpc>
              <a:spcBef>
                <a:spcPct val="0"/>
              </a:spcBef>
            </a:pPr>
            <a:r>
              <a:rPr lang="en-US" sz="3215">
                <a:solidFill>
                  <a:srgbClr val="000001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Outras informações e exemplos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281633" y="14796422"/>
            <a:ext cx="5320802" cy="990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7"/>
              </a:lnSpc>
            </a:pPr>
            <a:r>
              <a:rPr lang="en-US" sz="2020" dirty="0" err="1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Insira</a:t>
            </a:r>
            <a:r>
              <a:rPr lang="en-US" sz="2020" dirty="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2020" dirty="0" err="1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curiosidades</a:t>
            </a:r>
            <a:r>
              <a:rPr lang="en-US" sz="2020" dirty="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e </a:t>
            </a:r>
            <a:r>
              <a:rPr lang="en-US" sz="2020" dirty="0" err="1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fatos</a:t>
            </a:r>
            <a:r>
              <a:rPr lang="en-US" sz="2020" dirty="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2020" dirty="0" err="1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relacionados</a:t>
            </a:r>
            <a:r>
              <a:rPr lang="en-US" sz="2020" dirty="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2020" dirty="0" err="1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ao</a:t>
            </a:r>
            <a:r>
              <a:rPr lang="en-US" sz="2020" dirty="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2020" dirty="0" err="1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tópico</a:t>
            </a:r>
            <a:r>
              <a:rPr lang="en-US" sz="2020" dirty="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. Use </a:t>
            </a:r>
            <a:r>
              <a:rPr lang="en-US" sz="2020" dirty="0" err="1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isso</a:t>
            </a:r>
            <a:r>
              <a:rPr lang="en-US" sz="2020" dirty="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para </a:t>
            </a:r>
            <a:r>
              <a:rPr lang="en-US" sz="2020" dirty="0" err="1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envolver</a:t>
            </a:r>
            <a:r>
              <a:rPr lang="en-US" sz="2020" dirty="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o </a:t>
            </a:r>
            <a:r>
              <a:rPr lang="en-US" sz="2020" dirty="0" err="1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público</a:t>
            </a:r>
            <a:r>
              <a:rPr lang="en-US" sz="2020" dirty="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e </a:t>
            </a:r>
            <a:r>
              <a:rPr lang="en-US" sz="2020" dirty="0" err="1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estimular</a:t>
            </a:r>
            <a:r>
              <a:rPr lang="en-US" sz="2020" dirty="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 a conversa.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384653" y="13870930"/>
            <a:ext cx="3189335" cy="45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36"/>
              </a:lnSpc>
              <a:spcBef>
                <a:spcPct val="0"/>
              </a:spcBef>
            </a:pPr>
            <a:r>
              <a:rPr lang="en-US" sz="3215">
                <a:solidFill>
                  <a:srgbClr val="000001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Curiosidades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135638" y="18672461"/>
            <a:ext cx="3420019" cy="32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7"/>
              </a:lnSpc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Cite suas fontes, se houver.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637733" y="17939469"/>
            <a:ext cx="2415829" cy="45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3215">
                <a:solidFill>
                  <a:srgbClr val="000001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Referências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514602" y="6659343"/>
            <a:ext cx="5320802" cy="1988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7"/>
              </a:lnSpc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Qual foi o tema do seu estágio</a:t>
            </a:r>
          </a:p>
          <a:p>
            <a:pPr algn="l">
              <a:lnSpc>
                <a:spcPts val="2627"/>
              </a:lnSpc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Disciplina ministrada</a:t>
            </a:r>
          </a:p>
          <a:p>
            <a:pPr algn="l">
              <a:lnSpc>
                <a:spcPts val="2627"/>
              </a:lnSpc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Escola - cidade- região</a:t>
            </a:r>
          </a:p>
          <a:p>
            <a:pPr algn="l">
              <a:lnSpc>
                <a:spcPts val="2627"/>
              </a:lnSpc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Ano, turma, período</a:t>
            </a:r>
          </a:p>
          <a:p>
            <a:pPr algn="l">
              <a:lnSpc>
                <a:spcPts val="2627"/>
              </a:lnSpc>
            </a:pPr>
            <a:endParaRPr lang="en-US" sz="2020">
              <a:solidFill>
                <a:srgbClr val="00000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l">
              <a:lnSpc>
                <a:spcPts val="2627"/>
              </a:lnSpc>
            </a:pPr>
            <a:r>
              <a:rPr lang="en-US" sz="2020">
                <a:solidFill>
                  <a:srgbClr val="00000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tópicos e pouco texto nessas informações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637733" y="5733851"/>
            <a:ext cx="2415829" cy="45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3215">
                <a:solidFill>
                  <a:srgbClr val="000001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Assunto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53220" y="496829"/>
            <a:ext cx="1970857" cy="107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80"/>
              </a:lnSpc>
              <a:spcBef>
                <a:spcPct val="0"/>
              </a:spcBef>
            </a:pPr>
            <a:r>
              <a:rPr lang="en-US" sz="2598" b="1" dirty="0">
                <a:solidFill>
                  <a:srgbClr val="266041"/>
                </a:solidFill>
                <a:latin typeface="Aileron Bold"/>
                <a:ea typeface="Aileron Bold"/>
                <a:cs typeface="Aileron Bold"/>
                <a:sym typeface="Aileron Bold"/>
              </a:rPr>
              <a:t>Logo do </a:t>
            </a:r>
            <a:r>
              <a:rPr lang="en-US" sz="2598" b="1" dirty="0" err="1">
                <a:solidFill>
                  <a:srgbClr val="266041"/>
                </a:solidFill>
                <a:latin typeface="Aileron Bold"/>
                <a:ea typeface="Aileron Bold"/>
                <a:cs typeface="Aileron Bold"/>
                <a:sym typeface="Aileron Bold"/>
              </a:rPr>
              <a:t>curso</a:t>
            </a:r>
            <a:r>
              <a:rPr lang="en-US" sz="2598" b="1" dirty="0">
                <a:solidFill>
                  <a:srgbClr val="266041"/>
                </a:solidFill>
                <a:latin typeface="Aileron Bold"/>
                <a:ea typeface="Aileron Bold"/>
                <a:cs typeface="Aileron Bold"/>
                <a:sym typeface="Aileron Bold"/>
              </a:rPr>
              <a:t> (</a:t>
            </a:r>
            <a:r>
              <a:rPr lang="en-US" sz="2598" b="1" dirty="0" err="1">
                <a:solidFill>
                  <a:srgbClr val="266041"/>
                </a:solidFill>
                <a:latin typeface="Aileron Bold"/>
                <a:ea typeface="Aileron Bold"/>
                <a:cs typeface="Aileron Bold"/>
                <a:sym typeface="Aileron Bold"/>
              </a:rPr>
              <a:t>Opcional</a:t>
            </a:r>
            <a:r>
              <a:rPr lang="en-US" sz="2598" b="1" dirty="0">
                <a:solidFill>
                  <a:srgbClr val="266041"/>
                </a:solidFill>
                <a:latin typeface="Aileron Bold"/>
                <a:ea typeface="Aileron Bold"/>
                <a:cs typeface="Aileron Bold"/>
                <a:sym typeface="Aileron Bold"/>
              </a:rPr>
              <a:t>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719059" y="3767958"/>
            <a:ext cx="11883377" cy="7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"/>
              </a:lnSpc>
              <a:spcBef>
                <a:spcPct val="0"/>
              </a:spcBef>
            </a:pPr>
            <a:r>
              <a:rPr lang="en-US" sz="38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Texto do seu parágrafo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719059" y="3767958"/>
            <a:ext cx="11883377" cy="7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"/>
              </a:lnSpc>
              <a:spcBef>
                <a:spcPct val="0"/>
              </a:spcBef>
            </a:pPr>
            <a:r>
              <a:rPr lang="en-US" sz="38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irulo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15220" y="2779709"/>
            <a:ext cx="8212213" cy="64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7"/>
              </a:lnSpc>
            </a:pPr>
            <a:r>
              <a:rPr lang="en-US" sz="3840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Inserir o título do resumo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080632" y="19818450"/>
            <a:ext cx="12955773" cy="7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"/>
              </a:lnSpc>
              <a:spcBef>
                <a:spcPct val="0"/>
              </a:spcBef>
            </a:pPr>
            <a:r>
              <a:rPr lang="en-US" sz="38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Texto do seu parágrafo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555657" y="18084947"/>
            <a:ext cx="9418552" cy="164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99"/>
              </a:lnSpc>
            </a:pP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OBS: </a:t>
            </a:r>
          </a:p>
          <a:p>
            <a:pPr algn="just">
              <a:lnSpc>
                <a:spcPts val="2599"/>
              </a:lnSpc>
            </a:pP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1.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Os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Subtítulo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podem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ser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alterados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de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acordo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com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cada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trabalho</a:t>
            </a:r>
            <a:endParaRPr lang="en-US" sz="1856" b="1" dirty="0">
              <a:solidFill>
                <a:srgbClr val="34201A"/>
              </a:solidFill>
              <a:highlight>
                <a:srgbClr val="FFFF00"/>
              </a:highlight>
              <a:latin typeface="Red Hat Display Bold"/>
              <a:ea typeface="Red Hat Display Bold"/>
              <a:cs typeface="Red Hat Display Bold"/>
              <a:sym typeface="Red Hat Display Bold"/>
            </a:endParaRPr>
          </a:p>
          <a:p>
            <a:pPr algn="just">
              <a:lnSpc>
                <a:spcPts val="2599"/>
              </a:lnSpc>
            </a:pP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2. O banner digital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pode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ser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usado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ultilzado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da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maneira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como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for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conveniente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para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cada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apresentação</a:t>
            </a:r>
            <a:endParaRPr lang="en-US" sz="1856" b="1" dirty="0">
              <a:solidFill>
                <a:srgbClr val="34201A"/>
              </a:solidFill>
              <a:highlight>
                <a:srgbClr val="FFFF00"/>
              </a:highlight>
              <a:latin typeface="Red Hat Display Bold"/>
              <a:ea typeface="Red Hat Display Bold"/>
              <a:cs typeface="Red Hat Display Bold"/>
              <a:sym typeface="Red Hat Display Bold"/>
            </a:endParaRPr>
          </a:p>
          <a:p>
            <a:pPr algn="just">
              <a:lnSpc>
                <a:spcPts val="2599"/>
              </a:lnSpc>
            </a:pP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3. É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opcional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o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uso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de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textos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ou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apenas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imagens (Fotos) para a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sua</a:t>
            </a:r>
            <a:r>
              <a:rPr lang="en-US" sz="1856" b="1" dirty="0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en-US" sz="1856" b="1" dirty="0" err="1">
                <a:solidFill>
                  <a:srgbClr val="34201A"/>
                </a:solidFill>
                <a:highlight>
                  <a:srgbClr val="FFFF00"/>
                </a:highlight>
                <a:latin typeface="Red Hat Display Bold"/>
                <a:ea typeface="Red Hat Display Bold"/>
                <a:cs typeface="Red Hat Display Bold"/>
                <a:sym typeface="Red Hat Display Bold"/>
              </a:rPr>
              <a:t>apresentação</a:t>
            </a:r>
            <a:endParaRPr lang="en-US" sz="1856" b="1" dirty="0">
              <a:solidFill>
                <a:srgbClr val="34201A"/>
              </a:solidFill>
              <a:highlight>
                <a:srgbClr val="FFFF00"/>
              </a:highlight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pic>
        <p:nvPicPr>
          <p:cNvPr id="81" name="Imagem 8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45" y="125499"/>
            <a:ext cx="6336885" cy="22770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191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Red Hat Display Bold</vt:lpstr>
      <vt:lpstr>Brice BoldCondensed</vt:lpstr>
      <vt:lpstr>Aileron Bold</vt:lpstr>
      <vt:lpstr>Arial</vt:lpstr>
      <vt:lpstr>Red Hat Display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Cartaz Informativo de Ciências Estilo Ilustrado Colorido</dc:title>
  <dc:creator>Unespar</dc:creator>
  <cp:lastModifiedBy>Unespar</cp:lastModifiedBy>
  <cp:revision>4</cp:revision>
  <dcterms:created xsi:type="dcterms:W3CDTF">2006-08-16T00:00:00Z</dcterms:created>
  <dcterms:modified xsi:type="dcterms:W3CDTF">2024-09-23T19:40:38Z</dcterms:modified>
  <dc:identifier>DAGQpty1xHY</dc:identifier>
</cp:coreProperties>
</file>